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8.wmf" ContentType="image/x-wmf"/>
  <Override PartName="/ppt/media/image12.png" ContentType="image/png"/>
  <Override PartName="/ppt/media/image11.wmf" ContentType="image/x-wmf"/>
  <Override PartName="/ppt/media/image26.png" ContentType="image/png"/>
  <Override PartName="/ppt/media/image9.wmf" ContentType="image/x-wmf"/>
  <Override PartName="/ppt/media/image10.wmf" ContentType="image/x-wmf"/>
  <Override PartName="/ppt/media/image25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14.wmf" ContentType="image/x-wmf"/>
  <Override PartName="/ppt/media/image5.wmf" ContentType="image/x-wmf"/>
  <Override PartName="/ppt/media/image4.wmf" ContentType="image/x-wmf"/>
  <Override PartName="/ppt/media/image28.png" ContentType="image/png"/>
  <Override PartName="/ppt/media/image15.wmf" ContentType="image/x-wmf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3.wmf" ContentType="image/x-wmf"/>
  <Override PartName="/ppt/media/image21.png" ContentType="image/png"/>
  <Override PartName="/ppt/media/image19.png" ContentType="image/png"/>
  <Override PartName="/ppt/media/image17.png" ContentType="image/png"/>
  <Override PartName="/ppt/media/image16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74D4D13-1AFB-4533-8586-58AA41A035F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4600" cy="450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A6EAE3-3BE7-4F7A-969D-0DAFFAA5C2C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800" cy="34218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200" cy="4107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BF5A95-842E-44BD-852A-44519678C0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649991-F5EC-44B5-88D4-041A9FBA11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2B0E4D-902B-4DF4-B505-6B6658E3C0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C231F4-3CC2-4881-BFE0-5A21C3E581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CB2FC2-3E2B-4661-BCBE-A941CE3D4D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62BD68-8353-4A47-A6AF-F4C01D3AC7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B2BA18-F1D4-43F0-829A-7A339CF84B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9BA03D-999A-4442-860E-7331CE5A24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AAF4EC-712F-406A-9949-B011F42F67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889AAC-39E2-4E98-9B2F-C0A8F09FA5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97EF52-ED47-418B-B603-DF71E140BE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5FC883-5CCA-4483-8675-01C8BC1158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FAC2C9-CE1E-48AB-B70F-F1A8D22616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D842FF-3211-41C6-98FF-6D4923ACEB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631D84-2ABD-4FED-A7B7-5EDBC3D25C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30365C-768F-498B-AEE5-4CF66A014E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C13E60-8EFC-40C7-A396-EEE70ADB60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2B0333-0A3A-47AA-9B78-964C70273F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4B0FEA-BA99-48D4-B0E1-D1931E606D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F36256-BFED-4F1F-8E3B-51925C51B8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66DFC0-BC0A-4CFC-8143-267ED5E39C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87019A-4762-47E3-9721-3F1E4A3455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AC1BD7-2A0F-4E62-B037-A472850345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F199ED-34AD-4ECB-A9CC-61397F78A9E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C98C0F-D105-4B38-9E1D-8C905039C3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720A44-CEDC-4276-9ACC-65BE4FA7FC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9BF06F-47F9-4875-8306-DBB8EF9A01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8BEFCB-E5D1-4A4F-84E0-B30F5CFAFB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FC1878-798D-4F4F-B030-CBEA8DA504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D38E30-618B-4F2C-BDC8-B66AA08201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65B78B-5B2F-4CCF-8908-E0B0655D5F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022F20-4D83-48D9-8C7F-12DF1EFB4F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33895E5-C731-4801-ADA4-FCF3128A8C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780103-8FA7-40E6-91F9-6791D5B50F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B6B075-5FEF-443A-B40C-388AF3089C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CD7287-0699-4C4D-BF64-451F6688015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C4896CB-B788-4D38-9B0F-C225046E35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5DBDD27-CDA9-4044-99E2-09CCE81D94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C4A86F4-D14E-49C0-8160-41A3EE26C1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47E65E-32FA-43D5-BDD2-3C293B7127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8774797-06C2-45E8-B30B-32BEBCAC15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A1D002-0E0E-4CF3-BF7F-88C11488C7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2C942F9-878E-4A3D-8793-79F2FC60FE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1C35DB2-AC5E-4C48-A5A0-AED50AE03C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5960BE-3B6E-474B-B323-56A50CCB5B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DC1A52-C15A-4FA7-AE6F-3912C29092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16C5E05-762D-4221-8757-0C9EB786286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A6B8951-6488-4332-AEAE-D757C2DFF8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828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5CEA1BD-B09D-48E5-804C-475AF021CEE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828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5B3D685-1695-47CC-AE9A-DC726923049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828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CA8F33B-FD2F-4F73-B7BB-8C6800CF39E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8828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675A394-01BC-4878-98F0-AA4516AD290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26520" cy="46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880" cy="68454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200" cy="1462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4680" cy="43808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685800" y="1416600"/>
            <a:ext cx="7540560" cy="21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5444280" y="2514600"/>
            <a:ext cx="2017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5120" cy="238752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3400" cy="411192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965160" y="5597280"/>
            <a:ext cx="20041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5486400" y="4800600"/>
            <a:ext cx="20300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2280" cy="456984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914400" y="4572000"/>
            <a:ext cx="446544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4800600" y="5112720"/>
            <a:ext cx="17056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thermal updraft, which of the following 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decays, followed by a short period 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quickly, followed by a phugoid oscillation 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28600" y="1737000"/>
            <a:ext cx="4908960" cy="374796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/>
          <p:nvPr/>
        </p:nvSpPr>
        <p:spPr>
          <a:xfrm>
            <a:off x="5456520" y="1600200"/>
            <a:ext cx="34574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True or False: Based on the root locus to the left, moving the CG backwards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increases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natural frequency of the short period mode.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True: CG back → increase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False: CG back → decrease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5715000" y="4341240"/>
            <a:ext cx="31989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CG back → h increasing → Kn is decreasing → decrease in natural frequency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722880" y="1714680"/>
            <a:ext cx="7770960" cy="262764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364040" y="4572000"/>
            <a:ext cx="6710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TRUE: dihedral effect for (a) is less positive or more negative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FALSE: dihedral effect for (b) is less positive or more negative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TF-5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57200" y="1582560"/>
            <a:ext cx="77716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TRUE or FALSE. If all of the eigenvalues of the longitudinal dynamics matrix, A_lon, of a conventional aircraft have real components less than 0 (i.e. they are in the left half-plane) then we can conclude with certainty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that the aircraft is stable.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371600" y="3615120"/>
            <a:ext cx="1018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9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1793520" y="1483560"/>
            <a:ext cx="5978520" cy="445968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/>
          <p:nvPr/>
        </p:nvSpPr>
        <p:spPr>
          <a:xfrm>
            <a:off x="1466640" y="3886200"/>
            <a:ext cx="326520" cy="16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C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1</a:t>
            </a:r>
            <a:r>
              <a:rPr b="0" lang="en-US" sz="4400" spc="-1" strike="noStrike">
                <a:latin typeface="Arial"/>
              </a:rPr>
              <a:t>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"/>
          <p:cNvSpPr txBox="1"/>
          <p:nvPr/>
        </p:nvSpPr>
        <p:spPr>
          <a:xfrm>
            <a:off x="1091160" y="1417320"/>
            <a:ext cx="2324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Consider the system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429000" y="1143000"/>
            <a:ext cx="1886760" cy="100044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 txBox="1"/>
          <p:nvPr/>
        </p:nvSpPr>
        <p:spPr>
          <a:xfrm>
            <a:off x="1143000" y="2514600"/>
            <a:ext cx="639576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What best describes the step response of the system?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A) Exponentially converging towards 1/2 with time constant 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B) Decaying oscillations with damping ratio of 1/sqrt(2)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C) Exponentially converging towards 0 with time constant 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D) Exponentially diverging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E) Exponentially converging towards 1/2 with time constant ½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400" cy="727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TextBox 2"/>
          <p:cNvSpPr/>
          <p:nvPr/>
        </p:nvSpPr>
        <p:spPr>
          <a:xfrm>
            <a:off x="1292400" y="2444400"/>
            <a:ext cx="64198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400" cy="727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TextBox 5"/>
          <p:cNvSpPr/>
          <p:nvPr/>
        </p:nvSpPr>
        <p:spPr>
          <a:xfrm>
            <a:off x="4545000" y="1454400"/>
            <a:ext cx="43326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7640" cy="115380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0320" cy="29772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1828800" y="3657600"/>
            <a:ext cx="54813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400" cy="727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0" name="TextBox 5"/>
          <p:cNvSpPr/>
          <p:nvPr/>
        </p:nvSpPr>
        <p:spPr>
          <a:xfrm>
            <a:off x="4545000" y="837360"/>
            <a:ext cx="43326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7640" cy="11538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0320" cy="297720"/>
          </a:xfrm>
          <a:prstGeom prst="rect">
            <a:avLst/>
          </a:prstGeom>
          <a:ln w="0">
            <a:noFill/>
          </a:ln>
        </p:spPr>
      </p:pic>
      <p:sp>
        <p:nvSpPr>
          <p:cNvPr id="233" name="TextBox 7"/>
          <p:cNvSpPr/>
          <p:nvPr/>
        </p:nvSpPr>
        <p:spPr>
          <a:xfrm>
            <a:off x="3200400" y="5244120"/>
            <a:ext cx="27457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8840" y="4311000"/>
            <a:ext cx="2838240" cy="767160"/>
          </a:xfrm>
          <a:prstGeom prst="rect">
            <a:avLst/>
          </a:prstGeom>
          <a:ln w="9525">
            <a:noFill/>
          </a:ln>
        </p:spPr>
      </p:pic>
      <p:sp>
        <p:nvSpPr>
          <p:cNvPr id="235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040" y="3958200"/>
            <a:ext cx="2838240" cy="767160"/>
          </a:xfrm>
          <a:prstGeom prst="rect">
            <a:avLst/>
          </a:prstGeom>
          <a:ln w="9525">
            <a:noFill/>
          </a:ln>
        </p:spPr>
      </p:pic>
      <p:sp>
        <p:nvSpPr>
          <p:cNvPr id="239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Box 18"/>
          <p:cNvSpPr/>
          <p:nvPr/>
        </p:nvSpPr>
        <p:spPr>
          <a:xfrm>
            <a:off x="371880" y="2408400"/>
            <a:ext cx="85996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0320" cy="297720"/>
          </a:xfrm>
          <a:prstGeom prst="rect">
            <a:avLst/>
          </a:prstGeom>
          <a:ln w="0">
            <a:noFill/>
          </a:ln>
        </p:spPr>
      </p:pic>
      <p:sp>
        <p:nvSpPr>
          <p:cNvPr id="244" name="Rectangle 4"/>
          <p:cNvSpPr/>
          <p:nvPr/>
        </p:nvSpPr>
        <p:spPr>
          <a:xfrm>
            <a:off x="225000" y="2307600"/>
            <a:ext cx="8746920" cy="3881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5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0320" cy="23400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0320" cy="2340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2800" cy="110880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1828800" y="3886200"/>
            <a:ext cx="10141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5960" cy="471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39320" cy="457380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3886200" y="3429000"/>
            <a:ext cx="2017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4400" cy="388188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4799880" y="3657600"/>
            <a:ext cx="2017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68720" cy="349200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5715000" y="3810240"/>
            <a:ext cx="2017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43661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2025-04-24T14:47:42Z</dcterms:modified>
  <cp:revision>351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